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  <p:embeddedFont>
      <p:font typeface="Alfa Slab On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5.xml"/><Relationship Id="rId41" Type="http://schemas.openxmlformats.org/officeDocument/2006/relationships/font" Target="fonts/AlfaSlabOn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d52ab11d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d52ab11d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e9ed6ca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e9ed6ca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e9ed6ca7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e9ed6ca7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d52ab11d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d52ab11d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d52ab11d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d52ab11d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d52ab11d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d52ab11d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d52ab11d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d52ab11d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d52ab11d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d52ab11d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d52ab11d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d52ab11d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d52ab11d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d52ab11d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d52ab11d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d52ab11d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d52ab11d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d52ab11d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d52ab11d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d52ab11d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d52ab11d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d52ab11d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1e63dd2cf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1e63dd2cf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d52ab11d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d52ab11d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d52ab11d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d52ab11d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d52ab11d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cd52ab11d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d52ab11d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d52ab11d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d52ab11d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d52ab11d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d52ab11d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d52ab11d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d52ab11d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d52ab11d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d52ab11d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d52ab11d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d52ab11d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d52ab11d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d52ab11d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d52ab11d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d52ab11d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d52ab11d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1c1b56e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1c1b56e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fcf0966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fcf0966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1440707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1440707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208989a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208989a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6.png"/><Relationship Id="rId7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12.png"/><Relationship Id="rId5" Type="http://schemas.openxmlformats.org/officeDocument/2006/relationships/image" Target="../media/image28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COSC 402-01 SP24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Mueller | MapViewer app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Models: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MapPost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MapTag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PostFile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Forms: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MakePostForm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SearchPostForm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Views: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viewMap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post_detail</a:t>
            </a:r>
            <a:endParaRPr sz="1865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475" y="1286963"/>
            <a:ext cx="4468099" cy="256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113" y="1081775"/>
            <a:ext cx="4512825" cy="33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4001" y="1017726"/>
            <a:ext cx="5392850" cy="204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6625" y="2928000"/>
            <a:ext cx="3265526" cy="217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4776" y="1683929"/>
            <a:ext cx="5831301" cy="25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Mueller | account app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Views: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account_list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account_view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my_posts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make_post</a:t>
            </a:r>
            <a:endParaRPr sz="1865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125" y="1152475"/>
            <a:ext cx="4715177" cy="203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126" y="3317877"/>
            <a:ext cx="4399551" cy="8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75" y="3078626"/>
            <a:ext cx="3057324" cy="10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8376" y="1535313"/>
            <a:ext cx="5677925" cy="26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8375" y="1207375"/>
            <a:ext cx="6050349" cy="25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9975" y="1069050"/>
            <a:ext cx="5826324" cy="3627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Mueller | Janitor app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PostReport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UserReport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TagAdder/TagRemover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UserRepForm/PostRepForm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PostManager/UserManager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contactList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memberList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member_manage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rev_post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tagList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reportList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125" y="1292850"/>
            <a:ext cx="5087450" cy="16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476" y="1017725"/>
            <a:ext cx="4470125" cy="33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6125" y="1603975"/>
            <a:ext cx="5278352" cy="22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575" y="979000"/>
            <a:ext cx="5127752" cy="222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8572" y="3207352"/>
            <a:ext cx="4399678" cy="6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8380" y="3535975"/>
            <a:ext cx="2300274" cy="14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6125" y="1642100"/>
            <a:ext cx="5186176" cy="26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 Albanese</a:t>
            </a:r>
            <a:endParaRPr sz="1533" u="sng"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235500" y="1152475"/>
            <a:ext cx="8520600" cy="3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Deployment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Deprecated all old package management code used for Microsoft Azure in favor of using Google Cloud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Google Cloud App Engine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Set up Google Cloud App Engine to host our website live using the Google Cloud Shell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Automatic Github Deployment was lost in this process, automating cloud deployment is more difficult than our previous method with Azure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API Key Management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Migrated API keys and Google Cloud utilities from personal accounts to the SMCM Project Manager account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38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Quinnten Hatfield</a:t>
            </a:r>
            <a:r>
              <a:rPr lang="en"/>
              <a:t> 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38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Greenwell Foundation Website Private Folder Permissions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Created new instructions for admin to create private folders for specific member ranks.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CSS and HTML in Contributors and Admin pages</a:t>
            </a:r>
            <a:endParaRPr b="1" sz="1865"/>
          </a:p>
          <a:p>
            <a:pPr indent="-3460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Contributors Page</a:t>
            </a:r>
            <a:endParaRPr sz="1850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Updated the sidebar button look.</a:t>
            </a:r>
            <a:endParaRPr sz="1495"/>
          </a:p>
          <a:p>
            <a:pPr indent="-3460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Admin Page</a:t>
            </a:r>
            <a:endParaRPr sz="1850"/>
          </a:p>
          <a:p>
            <a:pPr indent="-3206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lang="en" sz="1450"/>
              <a:t>Changed the accordion style and the button arrangement.</a:t>
            </a:r>
            <a:endParaRPr sz="14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0" l="24865" r="24460" t="58664"/>
          <a:stretch/>
        </p:blipFill>
        <p:spPr>
          <a:xfrm>
            <a:off x="4354325" y="0"/>
            <a:ext cx="4477977" cy="166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4">
            <a:alphaModFix/>
          </a:blip>
          <a:srcRect b="0" l="11909" r="0" t="13337"/>
          <a:stretch/>
        </p:blipFill>
        <p:spPr>
          <a:xfrm>
            <a:off x="4354325" y="3390350"/>
            <a:ext cx="4477973" cy="17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5">
            <a:alphaModFix/>
          </a:blip>
          <a:srcRect b="0" l="24970" r="24501" t="57299"/>
          <a:stretch/>
        </p:blipFill>
        <p:spPr>
          <a:xfrm>
            <a:off x="4354325" y="1664813"/>
            <a:ext cx="4477973" cy="172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5">
            <a:alphaModFix/>
          </a:blip>
          <a:srcRect b="74106" l="11715" r="73259" t="6408"/>
          <a:stretch/>
        </p:blipFill>
        <p:spPr>
          <a:xfrm>
            <a:off x="7273525" y="4037450"/>
            <a:ext cx="1870475" cy="11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Roman Spiwak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4059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65"/>
              <a:t>Worked on Many Forms</a:t>
            </a:r>
            <a:endParaRPr sz="1865"/>
          </a:p>
          <a:p>
            <a:pPr indent="-3343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Changed the Contact Us, the Search Posts, and the Create Posts forms.</a:t>
            </a:r>
            <a:endParaRPr sz="1665"/>
          </a:p>
          <a:p>
            <a:pPr indent="-3343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Worked with Jeffery to create the Create an Account form.</a:t>
            </a:r>
            <a:endParaRPr sz="1665"/>
          </a:p>
          <a:p>
            <a:pPr indent="-3343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665"/>
              <a:t>Created clickable tags for the Search and Create Posts forms.</a:t>
            </a:r>
            <a:endParaRPr sz="16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65"/>
              <a:t>Standardized CSS files</a:t>
            </a:r>
            <a:endParaRPr b="1" sz="1495"/>
          </a:p>
          <a:p>
            <a:pPr indent="-3597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65"/>
              <a:buChar char="●"/>
            </a:pPr>
            <a:r>
              <a:rPr lang="en" sz="1665"/>
              <a:t>Standardized the font and colors. Standardized the button class.</a:t>
            </a:r>
            <a:endParaRPr sz="16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65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749" y="66275"/>
            <a:ext cx="3737125" cy="43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Assurance</a:t>
            </a:r>
            <a:endParaRPr/>
          </a:p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Reina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Addition to Primary Documents 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SRS</a:t>
            </a:r>
            <a:endParaRPr sz="1865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Font typeface="Times New Roman"/>
              <a:buChar char="○"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Added the requirement of an editing option (similar to delete) for all accounts within the Admin Page. The Admin could edit the name of an account, the email, phone number. 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Font typeface="Times New Roman"/>
              <a:buChar char="○"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Added in the requirement of the functionality to open up a specific contribution/upload through clicking on a button labeled “view more” at the bottom of the descriptive box.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Font typeface="Times New Roman"/>
              <a:buChar char="○"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Added functionality to the requirement “2.1.5.8 Admin Add a Filter.” Filter Creation.</a:t>
            </a:r>
            <a:endParaRPr b="1" sz="1650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STP</a:t>
            </a:r>
            <a:endParaRPr sz="1865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Created a PIVOT table within the STP excel test tracker to track progress.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Font typeface="Times New Roman"/>
              <a:buChar char="○"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Created codes for all test protocols.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/>
              <a:t>New Document</a:t>
            </a:r>
            <a:endParaRPr b="1" sz="1650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User Manual</a:t>
            </a:r>
            <a:endParaRPr sz="1865"/>
          </a:p>
          <a:p>
            <a:pPr indent="-3333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Font typeface="Times New Roman"/>
              <a:buChar char="○"/>
            </a:pPr>
            <a:r>
              <a:rPr lang="en" sz="1650">
                <a:latin typeface="Times New Roman"/>
                <a:ea typeface="Times New Roman"/>
                <a:cs typeface="Times New Roman"/>
                <a:sym typeface="Times New Roman"/>
              </a:rPr>
              <a:t>Created a User Manual draft, up to date on what we could explain usage.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Reina</a:t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Miscellaneous</a:t>
            </a:r>
            <a:endParaRPr b="1" sz="1865"/>
          </a:p>
          <a:p>
            <a:pPr indent="-3333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" sz="1650"/>
              <a:t>Flier.</a:t>
            </a:r>
            <a:endParaRPr sz="1650"/>
          </a:p>
          <a:p>
            <a:pPr indent="-3333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" sz="1650"/>
              <a:t>Traceability Matrix.</a:t>
            </a:r>
            <a:endParaRPr sz="1650"/>
          </a:p>
          <a:p>
            <a:pPr indent="-3333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" sz="1650"/>
              <a:t>How to create QR code instructions. </a:t>
            </a:r>
            <a:endParaRPr sz="1650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Next Semester</a:t>
            </a:r>
            <a:endParaRPr b="1" sz="1865"/>
          </a:p>
          <a:p>
            <a:pPr indent="-3333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" sz="1650"/>
              <a:t>Continues &amp; Finish User Manual.</a:t>
            </a:r>
            <a:endParaRPr sz="1650"/>
          </a:p>
          <a:p>
            <a:pPr indent="-3333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" sz="1650"/>
              <a:t>Update on flier.</a:t>
            </a:r>
            <a:endParaRPr sz="1650"/>
          </a:p>
          <a:p>
            <a:pPr indent="-3333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" sz="1650"/>
              <a:t>Create about us video &amp; finalize script.</a:t>
            </a:r>
            <a:endParaRPr sz="1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Gavin McDonald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Document Creation and Updates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Created multiple documents for tracking progress and updated older documents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Training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Helped train people on Visual Studio Code and how to test the code in a reliable manner.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Website Testing and bug watching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Ran the development version of the website over it’s development, looking for any bugs or unintended features that popped up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Management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Heinig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Traceability matrix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Developed the traceability matrix to outline what website requirements were needed to implement functionalities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Testing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Ran various testing procedures as outlined in the STP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Video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Began work on creating the video that Parissa asked for, so far the script was created for next semester's team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Kendahl Toft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Website Flier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Collaborated with Alex Ochman in order to create a flier in Canva that is designed to attract interest in the project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Created a placeholder QR code in order to link from the flier to the website</a:t>
            </a:r>
            <a:endParaRPr sz="1865"/>
          </a:p>
          <a:p>
            <a:pPr indent="-31527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5"/>
              <a:buChar char="○"/>
            </a:pPr>
            <a:r>
              <a:rPr lang="en" sz="1365"/>
              <a:t>Made instruction document so that when the link is finalized it can be used to update the QR code and flier</a:t>
            </a:r>
            <a:endParaRPr sz="13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Undocumented Code Tracker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Marked several css and html documents for comments</a:t>
            </a:r>
            <a:endParaRPr sz="14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Document Updates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Updated SRS with admin account edit function 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Ochman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152475"/>
            <a:ext cx="8520600" cy="3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Flyer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Collaborated with Kendahl Toft in order to create a flier in Canva that is designed to attract interest in the project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Went through 3 different drafts of the flyer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Documentation 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Updated documentation; Specifically in the SRS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Code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Familiarized myself with code to make sure I was updating myself with any changes as well as testing mechanisms in the code when I was told to do so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325" y="0"/>
            <a:ext cx="39733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Shively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Checking Code for Comments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Inspected .json, .html, and .css files for comments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Requirements Testing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Compiling list of testable requirements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Testing map requirements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Customer Presentation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Flier slide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65"/>
              <a:t>Text Box Creation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Compiling list and writing text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Malik Hill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114650" y="901525"/>
            <a:ext cx="8717700" cy="4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765"/>
              <a:t>Creating new documents</a:t>
            </a:r>
            <a:endParaRPr b="1" sz="1765"/>
          </a:p>
          <a:p>
            <a:pPr indent="-34067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Created Traceability matrix along with John Heinig to online and keep track of outline the requirements were to be tested and evaluated on</a:t>
            </a:r>
            <a:endParaRPr sz="176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Along with Galvin created the user manual that will be a guide to work the website</a:t>
            </a:r>
            <a:endParaRPr sz="1765"/>
          </a:p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Added upon the django tutorial document for next semester</a:t>
            </a:r>
            <a:endParaRPr sz="17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765"/>
              <a:t>Site testing</a:t>
            </a:r>
            <a:endParaRPr b="1" sz="1765"/>
          </a:p>
          <a:p>
            <a:pPr indent="-34067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Tested on the about and contact us page of the website</a:t>
            </a:r>
            <a:endParaRPr sz="17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765"/>
              <a:t>Update STP and SRS</a:t>
            </a:r>
            <a:endParaRPr b="1" sz="1765"/>
          </a:p>
          <a:p>
            <a:pPr indent="-34067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I along with john standardize all of the software test plan codes for testing procedure</a:t>
            </a:r>
            <a:endParaRPr sz="1765"/>
          </a:p>
          <a:p>
            <a:pPr indent="-33972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 sz="1750">
                <a:highlight>
                  <a:srgbClr val="FFFFFF"/>
                </a:highlight>
              </a:rPr>
              <a:t>Adding functionality to the requirement “2.1.5.8 Admin Add a Filter” to the SRS doc. </a:t>
            </a:r>
            <a:endParaRPr sz="17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NAME 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1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2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3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NAME 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1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2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3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NAME </a:t>
            </a:r>
            <a:endParaRPr/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1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2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3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NAME 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1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2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3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Lillian Greenberg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54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Role Assignment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Review all resumes and cover letters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Interview each team member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Identify best fit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Weekly</a:t>
            </a:r>
            <a:r>
              <a:rPr b="1" lang="en" sz="1865"/>
              <a:t> Duties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Scrums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Consolidating reports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65"/>
              <a:t>Document/Template Creation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Presentations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Backlog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920525" y="743375"/>
            <a:ext cx="437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Document Review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Flier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Backlog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Traceability</a:t>
            </a:r>
            <a:r>
              <a:rPr lang="en" sz="1865"/>
              <a:t> Matrix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Communications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Link between customer and team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Emails with parisa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Updates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Questions &amp; Feedback</a:t>
            </a:r>
            <a:endParaRPr sz="1865"/>
          </a:p>
          <a:p>
            <a:pPr indent="-34702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○"/>
            </a:pPr>
            <a:r>
              <a:rPr lang="en" sz="1865"/>
              <a:t>Meetings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Previous customer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Coordinate meeting time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Coordinate meeting room</a:t>
            </a:r>
            <a:endParaRPr sz="1865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NAME 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1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2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3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NAME 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1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2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Topic 3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This is what I did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Elaboration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140325" y="595975"/>
            <a:ext cx="9003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Research &amp; Development</a:t>
            </a:r>
            <a:endParaRPr sz="5100"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Alexander Stoyanov-Roberts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RnD Team Lead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Communicated with QA to ensure site is well documented and set for transfer next semester.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Fully Transferred Azure Site to Django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Removed Azure deployment, and imported all the features into the Django site.</a:t>
            </a:r>
            <a:endParaRPr sz="1865"/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●"/>
            </a:pPr>
            <a:r>
              <a:rPr lang="en" sz="1865"/>
              <a:t>Overall HTML </a:t>
            </a:r>
            <a:r>
              <a:rPr lang="en" sz="1865"/>
              <a:t>overhaul of the site at the start of the semester to standardize the site</a:t>
            </a:r>
            <a:endParaRPr sz="1865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Alexander Stoyanov-Roberts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Slideshow Container: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Created a Slideshow container for user content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All images are resized to fit the same way</a:t>
            </a:r>
            <a:endParaRPr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Slideshow Includes map with Pin location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65"/>
              <a:t>MultiMedia Uploads: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Assisted with implementing Multimedia Uploads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65"/>
              <a:t>Google Map Directions: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Created a now removed Google Maps feature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65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776" y="1088313"/>
            <a:ext cx="3151826" cy="35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Jeffrey Wood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Front End Adjustments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Moved Contact Us to Help,</a:t>
            </a:r>
            <a:endParaRPr sz="186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65"/>
              <a:t> reducing amount of pages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Create An Account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Set up the Create An Account Form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Worked on the form with Roman</a:t>
            </a:r>
            <a:endParaRPr sz="149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Added a Confirm Password Feature</a:t>
            </a:r>
            <a:br>
              <a:rPr lang="en" sz="1865"/>
            </a:br>
            <a:r>
              <a:rPr lang="en" sz="1865"/>
              <a:t>so no wrong data is sent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475" y="1017725"/>
            <a:ext cx="4968526" cy="16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 Girma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965575"/>
            <a:ext cx="8520600" cy="4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Front-End Design: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HTML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b="1" lang="en" sz="1865"/>
              <a:t>CSS</a:t>
            </a:r>
            <a:endParaRPr b="1"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/>
              <a:t>Pages I worked On:</a:t>
            </a:r>
            <a:endParaRPr b="1" sz="1865"/>
          </a:p>
          <a:p>
            <a:pPr indent="-34702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About Us Page</a:t>
            </a:r>
            <a:endParaRPr sz="18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Created sections for Descriptions for each team</a:t>
            </a:r>
            <a:endParaRPr sz="1495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Contributors/My Account Page</a:t>
            </a:r>
            <a:endParaRPr sz="18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b="1" sz="1865"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31659" l="13809" r="48468" t="35726"/>
          <a:stretch/>
        </p:blipFill>
        <p:spPr>
          <a:xfrm>
            <a:off x="6262000" y="2893275"/>
            <a:ext cx="2808176" cy="14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4">
            <a:alphaModFix/>
          </a:blip>
          <a:srcRect b="2810" l="12403" r="19295" t="15729"/>
          <a:stretch/>
        </p:blipFill>
        <p:spPr>
          <a:xfrm>
            <a:off x="5201550" y="36125"/>
            <a:ext cx="3240996" cy="217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 Girma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FAQ Page</a:t>
            </a:r>
            <a:endParaRPr sz="1865"/>
          </a:p>
          <a:p>
            <a:pPr indent="-3206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lang="en" sz="1450"/>
              <a:t>Made accordions more interactive</a:t>
            </a:r>
            <a:endParaRPr sz="1450"/>
          </a:p>
          <a:p>
            <a:pPr indent="-3206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lang="en" sz="1450"/>
              <a:t>Re-formatted page</a:t>
            </a:r>
            <a:endParaRPr sz="1450"/>
          </a:p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" sz="1865"/>
              <a:t>Search Contributors Page</a:t>
            </a:r>
            <a:endParaRPr sz="1865"/>
          </a:p>
          <a:p>
            <a:pPr indent="-3206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lang="en" sz="1450"/>
              <a:t>Styled Page where User’s visible posts are shown</a:t>
            </a:r>
            <a:endParaRPr sz="1450"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9188" l="0" r="0" t="16229"/>
          <a:stretch/>
        </p:blipFill>
        <p:spPr>
          <a:xfrm>
            <a:off x="4319500" y="2534775"/>
            <a:ext cx="4824499" cy="233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4">
            <a:alphaModFix/>
          </a:blip>
          <a:srcRect b="6121" l="4273" r="7799" t="30511"/>
          <a:stretch/>
        </p:blipFill>
        <p:spPr>
          <a:xfrm>
            <a:off x="5850650" y="966225"/>
            <a:ext cx="3169649" cy="148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